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5673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08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28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53171"/>
            <a:ext cx="10515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9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3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61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1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0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2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05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/>
          <a:srcRect l="7413" t="11891" r="8109" b="4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2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413" t="11891" r="8632" b="3864"/>
          <a:stretch/>
        </p:blipFill>
        <p:spPr>
          <a:xfrm>
            <a:off x="0" y="-1"/>
            <a:ext cx="12192000" cy="68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NNESESET </a:t>
            </a:r>
            <a:r>
              <a:rPr lang="en-US" dirty="0">
                <a:solidFill>
                  <a:schemeClr val="bg1"/>
                </a:solidFill>
              </a:rPr>
              <a:t>II Report Main Findings</a:t>
            </a:r>
          </a:p>
          <a:p>
            <a:pPr marL="0" indent="0" algn="ctr"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NESET II REPORT MAIN FINDINGS</a:t>
            </a:r>
          </a:p>
          <a:p>
            <a:pPr marL="0" indent="0" algn="ctr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Barry van Driel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International  Association for Intercultural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0" indent="0" algn="ctr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Brussels, Nov 23 2016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2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18272"/>
            <a:ext cx="11693237" cy="441503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 era of uncertainty, lack 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belonging, growing nationalism 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intolerance.</a:t>
            </a:r>
          </a:p>
          <a:p>
            <a:pPr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Attitude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surveys and elections across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EU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shift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towards nationalism, intolerance and support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far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right ideas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parties;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also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reflected among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young people;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Lack of sense of belonging among many migrants –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poses a challenge for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next decades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beyond;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Widespread misinformation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among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young people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about each other, especially about minorities and their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respective cultures and religions;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Schools unprepared for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diversity; and</a:t>
            </a:r>
          </a:p>
          <a:p>
            <a:pPr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‘Trump effect’.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Times New Roman" charset="0"/>
            </a:endParaRPr>
          </a:p>
          <a:p>
            <a:pPr marL="0" indent="0">
              <a:buNone/>
            </a:pPr>
            <a:endParaRPr lang="en-US" dirty="0" smtClean="0">
              <a:latin typeface="Times New Roman" charset="0"/>
            </a:endParaRPr>
          </a:p>
          <a:p>
            <a:pPr marL="0" indent="0">
              <a:buNone/>
            </a:pPr>
            <a:endParaRPr lang="en-US" dirty="0">
              <a:latin typeface="Times New Roman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28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evidence: Schools, teachers and teacher </a:t>
            </a:r>
            <a:r>
              <a:rPr lang="en-US" sz="26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education</a:t>
            </a:r>
          </a:p>
          <a:p>
            <a:pPr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few schools with explicit diversity or equality ethos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(approx.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Lack of personal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experience;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Lack of sufficient training in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development of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intercultural competences and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how to discuss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controversial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issues;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Teachers indicate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they lack such training;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Biases: mostly subtle in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nature; and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Lack of diversity among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Times New Roman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0491" y="225477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l-NL" sz="31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research </a:t>
            </a:r>
            <a:r>
              <a:rPr lang="nl-NL" sz="31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conclusions</a:t>
            </a:r>
            <a:r>
              <a:rPr lang="nl-NL" sz="31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 </a:t>
            </a:r>
            <a:r>
              <a:rPr lang="nl-NL" sz="3100" dirty="0" err="1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What</a:t>
            </a:r>
            <a:r>
              <a:rPr lang="nl-NL" sz="31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nl-NL" sz="31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tends</a:t>
            </a:r>
            <a:r>
              <a:rPr lang="nl-NL" sz="31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nl-NL" sz="31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to</a:t>
            </a:r>
            <a:r>
              <a:rPr lang="nl-NL" sz="31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nl-NL" sz="3100" dirty="0" err="1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work</a:t>
            </a:r>
            <a:r>
              <a:rPr lang="nl-NL" sz="31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school ethos supported by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stakeholders;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Whole-school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approach and strong ties to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(e.g. Service Learning);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Ability to create safe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spaces;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Teaching about controversial issues in the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classroom;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Prioritising behaviour-intervention over attitude-intervention.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Project based learning (also new media); cooperative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learning;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Mixing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students,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but according to ‘contact theory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’;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History education that connects, not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divides,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and is more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inclusive; and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Student involvement,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peer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education,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and peer mediation.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Times New Roman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2651934"/>
            <a:ext cx="10515600" cy="312079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charset="0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Barry van Driel</a:t>
            </a:r>
          </a:p>
          <a:p>
            <a:pPr algn="ctr">
              <a:buFont typeface="Wingdings" charset="0"/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barry@iaie.org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275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 DOLL</dc:creator>
  <cp:lastModifiedBy>Greta</cp:lastModifiedBy>
  <cp:revision>9</cp:revision>
  <dcterms:created xsi:type="dcterms:W3CDTF">2016-10-18T07:52:33Z</dcterms:created>
  <dcterms:modified xsi:type="dcterms:W3CDTF">2017-01-24T09:45:44Z</dcterms:modified>
</cp:coreProperties>
</file>